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140453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825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0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759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9602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034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6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220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313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719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515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681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493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9089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3285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2914648"/>
            <a:ext cx="9144000" cy="2228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2914649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618313"/>
            <a:ext cx="7772400" cy="1238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2964777"/>
            <a:ext cx="7772400" cy="944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4225081"/>
            <a:ext cx="9144000" cy="91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4" name="Shape 34"/>
          <p:cNvCxnSpPr/>
          <p:nvPr/>
        </p:nvCxnSpPr>
        <p:spPr>
          <a:xfrm>
            <a:off x="0" y="4225081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Trebuchet MS"/>
              <a:defRPr sz="3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" sz="13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ctrTitle"/>
          </p:nvPr>
        </p:nvSpPr>
        <p:spPr>
          <a:xfrm>
            <a:off x="685800" y="1618313"/>
            <a:ext cx="7772400" cy="1238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6000" dirty="0"/>
              <a:t>Mission -&gt; Labyrinth</a:t>
            </a:r>
          </a:p>
          <a:p>
            <a:pPr>
              <a:spcBef>
                <a:spcPts val="0"/>
              </a:spcBef>
              <a:buNone/>
            </a:pPr>
            <a:r>
              <a:rPr lang="en" sz="6000" dirty="0"/>
              <a:t>Impossible Mazes[?]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685800" y="2978735"/>
            <a:ext cx="7772400" cy="944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dirty="0">
                <a:solidFill>
                  <a:schemeClr val="dk1"/>
                </a:solidFill>
              </a:rPr>
              <a:t>Done by:  Sek Heng - 150629Z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dirty="0">
                <a:solidFill>
                  <a:schemeClr val="dk1"/>
                </a:solidFill>
              </a:rPr>
              <a:t>			   Bryan - 150587A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dirty="0">
                <a:solidFill>
                  <a:schemeClr val="dk1"/>
                </a:solidFill>
              </a:rPr>
              <a:t>			   Teck Lee - 154159Y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dirty="0">
                <a:solidFill>
                  <a:schemeClr val="dk1"/>
                </a:solidFill>
              </a:rPr>
              <a:t>			   Zhao Yuan - 150592K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 u="sng"/>
              <a:t>Difficulties Faced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Adapting to new framework.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Positioning of the cannon.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Speed of cannonball.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Interaction with the block.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/>
              <a:t>Features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UI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Gate and Key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Interaction between them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"/>
              <a:t>Cutscene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"/>
              <a:t>The Display of Inventory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Music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BGM</a:t>
            </a:r>
          </a:p>
          <a:p>
            <a:pPr marL="914400" lvl="1" indent="-228600">
              <a:spcBef>
                <a:spcPts val="0"/>
              </a:spcBef>
            </a:pPr>
            <a:r>
              <a:rPr lang="en"/>
              <a:t>Sound Events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0"/>
              <a:t>Features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1400"/>
              <a:t>Player Controls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Arrow Keys and WASD Controls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1400"/>
              <a:t>Player/Environment Interaction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Collision detection and reaction with walls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1400"/>
              <a:t>Player/Block Interaction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Block pushing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Collision detection and reaction with Blocks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1400"/>
              <a:t>Player/Obstacle Interaction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Player collision detection and death with cannon balls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Player collision detection and death with both regular and smart monsters.</a:t>
            </a:r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1400"/>
              <a:t>Pressure Plate/Hatch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Made Pressure Plate and Hatch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Character activating Pressure Plate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Blocks activating Pressure Plate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Hatch opening when Pressure Plate is activated</a:t>
            </a:r>
          </a:p>
          <a:p>
            <a:pPr marL="914400" lvl="1" indent="-228600" rtl="0">
              <a:spcBef>
                <a:spcPts val="0"/>
              </a:spcBef>
              <a:buSzPct val="100000"/>
            </a:pPr>
            <a:r>
              <a:rPr lang="en" sz="1400"/>
              <a:t>Hatch closing when Pressure Plate is no longer activated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457200" y="3263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 u="sng"/>
              <a:t>THANK YOU FOR YOUR TIME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/>
              <a:t>Q&amp;A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Any questions?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u="sng"/>
              <a:t>Game Concept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Maze, with puzzle implemented inside</a:t>
            </a:r>
            <a:br>
              <a:rPr lang="en" sz="2400"/>
            </a:br>
            <a:endParaRPr lang="en" sz="2400"/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The maze seemingly impossible to be completed</a:t>
            </a:r>
            <a:br>
              <a:rPr lang="en" sz="2400"/>
            </a:br>
            <a:endParaRPr lang="en" sz="2400"/>
          </a:p>
          <a:p>
            <a:pPr marL="457200" lvl="0" indent="-228600" rtl="0">
              <a:spcBef>
                <a:spcPts val="0"/>
              </a:spcBef>
              <a:buSzPct val="100000"/>
            </a:pPr>
            <a:r>
              <a:rPr lang="en" sz="2400"/>
              <a:t>Can be Completed in multiple ways.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305946" y="-69029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u="sng" dirty="0"/>
              <a:t>Our Teaser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P1Trail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7519"/>
            <a:ext cx="9144000" cy="445598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4400" b="0" u="sng"/>
              <a:t>Level Design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• Consists of 5 levels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endParaRPr sz="2400"/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• Every level gets increasingly difficult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endParaRPr sz="2400"/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/>
              <a:t>• More than 1 way to win the level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4400" b="0" u="sng"/>
              <a:t>Level Editor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1800"/>
              <a:t>• Players can make their own custom levels.</a:t>
            </a:r>
          </a:p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endParaRPr sz="1800"/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/>
              <a:t>•A legend is given for the players to know how to map out their very own map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endParaRPr sz="1800"/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/>
              <a:t>• Player controls the avatar and build their own map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endParaRPr sz="1800"/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/>
              <a:t>• Players can edit/reedit the customize level whenever they want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endParaRPr sz="1800"/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4400" b="0" u="sng"/>
              <a:t>Difficulties Faced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457200" y="1407425"/>
            <a:ext cx="8229600" cy="3381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• Making whatever the player entered to make the map can be saved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endParaRPr sz="2400"/>
          </a:p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• Integrating the map with the other items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endParaRPr sz="2400"/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• Transition between levels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 u="sng"/>
              <a:t>Smart AI(Monsters)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90000"/>
              </a:lnSpc>
              <a:spcBef>
                <a:spcPts val="1000"/>
              </a:spcBef>
              <a:buSzPct val="100000"/>
            </a:pPr>
            <a:r>
              <a:rPr lang="en" sz="2400"/>
              <a:t>Two different Monsters.</a:t>
            </a:r>
          </a:p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 -One will keep trying to get to the player.</a:t>
            </a:r>
          </a:p>
          <a:p>
            <a:pPr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" sz="2400"/>
              <a:t> -The other will move randomly until the player is nearby    and it will move towards the player.</a:t>
            </a:r>
          </a:p>
          <a:p>
            <a:pPr marL="457200" lvl="0" indent="-228600">
              <a:lnSpc>
                <a:spcPct val="90000"/>
              </a:lnSpc>
              <a:spcBef>
                <a:spcPts val="1000"/>
              </a:spcBef>
              <a:buSzPct val="100000"/>
            </a:pPr>
            <a:r>
              <a:rPr lang="en" sz="2400"/>
              <a:t>These two monster is moving slower the the player.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b="0" u="sng"/>
              <a:t>Difficulties Faced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Monster collision with the block.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Finding the perfect speed for the monster that is not too fast and not too slow. 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Cannon and Cannonball(Traps)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Made 4 cannons that shoots a cannonball in 4 directions(Up, down, left and right).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Cannon will travel up to 10 units space but will stop when in contact with a wall, a block or the player.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Cannonball moves slower the the player so the player cannot run with the cannonball.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haki">
  <a:themeElements>
    <a:clrScheme name="Custom 349">
      <a:dk1>
        <a:srgbClr val="262626"/>
      </a:dk1>
      <a:lt1>
        <a:srgbClr val="E6D6BD"/>
      </a:lt1>
      <a:dk2>
        <a:srgbClr val="535353"/>
      </a:dk2>
      <a:lt2>
        <a:srgbClr val="B4AD9E"/>
      </a:lt2>
      <a:accent1>
        <a:srgbClr val="ADB48E"/>
      </a:accent1>
      <a:accent2>
        <a:srgbClr val="867961"/>
      </a:accent2>
      <a:accent3>
        <a:srgbClr val="CBB680"/>
      </a:accent3>
      <a:accent4>
        <a:srgbClr val="78A3C0"/>
      </a:accent4>
      <a:accent5>
        <a:srgbClr val="C0AE91"/>
      </a:accent5>
      <a:accent6>
        <a:srgbClr val="668874"/>
      </a:accent6>
      <a:hlink>
        <a:srgbClr val="4B94B3"/>
      </a:hlink>
      <a:folHlink>
        <a:srgbClr val="41414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381</Words>
  <Application>Microsoft Office PowerPoint</Application>
  <PresentationFormat>On-screen Show (16:9)</PresentationFormat>
  <Paragraphs>78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Trebuchet MS</vt:lpstr>
      <vt:lpstr>khaki</vt:lpstr>
      <vt:lpstr>Mission -&gt; Labyrinth Impossible Mazes[?]</vt:lpstr>
      <vt:lpstr>Game Concept</vt:lpstr>
      <vt:lpstr>Our Teaser</vt:lpstr>
      <vt:lpstr>Level Design</vt:lpstr>
      <vt:lpstr>Level Editor</vt:lpstr>
      <vt:lpstr>Difficulties Faced</vt:lpstr>
      <vt:lpstr>Smart AI(Monsters)</vt:lpstr>
      <vt:lpstr>Difficulties Faced</vt:lpstr>
      <vt:lpstr>Cannon and Cannonball(Traps)</vt:lpstr>
      <vt:lpstr>Difficulties Faced</vt:lpstr>
      <vt:lpstr>Features</vt:lpstr>
      <vt:lpstr>Features</vt:lpstr>
      <vt:lpstr>THANK YOU FOR YOUR TIME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-&gt; Labyrinth Impossible Mazes[?]</dc:title>
  <cp:lastModifiedBy>LEE SEK HENG</cp:lastModifiedBy>
  <cp:revision>2</cp:revision>
  <dcterms:modified xsi:type="dcterms:W3CDTF">2015-09-03T09:12:43Z</dcterms:modified>
</cp:coreProperties>
</file>